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68BC4B-B951-4EBD-8375-E58EB44C4D6D}" v="10" dt="2020-11-04T22:11:17.150"/>
    <p1510:client id="{F0D8FF61-DC0B-4032-8559-0E7FB953AE81}" v="48" dt="2020-11-04T22:41:32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92" autoAdjust="0"/>
    <p:restoredTop sz="94660"/>
  </p:normalViewPr>
  <p:slideViewPr>
    <p:cSldViewPr snapToGrid="0">
      <p:cViewPr varScale="1">
        <p:scale>
          <a:sx n="98" d="100"/>
          <a:sy n="98" d="100"/>
        </p:scale>
        <p:origin x="12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hony Tran" userId="4278aa80a2a13bcc" providerId="LiveId" clId="{F0D8FF61-DC0B-4032-8559-0E7FB953AE81}"/>
    <pc:docChg chg="undo custSel modSld">
      <pc:chgData name="Anthony Tran" userId="4278aa80a2a13bcc" providerId="LiveId" clId="{F0D8FF61-DC0B-4032-8559-0E7FB953AE81}" dt="2020-11-04T22:44:10.125" v="355" actId="1076"/>
      <pc:docMkLst>
        <pc:docMk/>
      </pc:docMkLst>
      <pc:sldChg chg="modSp">
        <pc:chgData name="Anthony Tran" userId="4278aa80a2a13bcc" providerId="LiveId" clId="{F0D8FF61-DC0B-4032-8559-0E7FB953AE81}" dt="2020-11-04T22:15:31.185" v="1" actId="1076"/>
        <pc:sldMkLst>
          <pc:docMk/>
          <pc:sldMk cId="2575127222" sldId="256"/>
        </pc:sldMkLst>
        <pc:spChg chg="mod">
          <ac:chgData name="Anthony Tran" userId="4278aa80a2a13bcc" providerId="LiveId" clId="{F0D8FF61-DC0B-4032-8559-0E7FB953AE81}" dt="2020-11-04T22:15:31.185" v="1" actId="1076"/>
          <ac:spMkLst>
            <pc:docMk/>
            <pc:sldMk cId="2575127222" sldId="256"/>
            <ac:spMk id="28" creationId="{3F9FEDFA-DEE4-4083-B7C2-9D6FD327BC0B}"/>
          </ac:spMkLst>
        </pc:spChg>
      </pc:sldChg>
      <pc:sldChg chg="addSp delSp modSp">
        <pc:chgData name="Anthony Tran" userId="4278aa80a2a13bcc" providerId="LiveId" clId="{F0D8FF61-DC0B-4032-8559-0E7FB953AE81}" dt="2020-11-04T22:44:10.125" v="355" actId="1076"/>
        <pc:sldMkLst>
          <pc:docMk/>
          <pc:sldMk cId="1575367350" sldId="258"/>
        </pc:sldMkLst>
        <pc:spChg chg="del">
          <ac:chgData name="Anthony Tran" userId="4278aa80a2a13bcc" providerId="LiveId" clId="{F0D8FF61-DC0B-4032-8559-0E7FB953AE81}" dt="2020-11-04T22:43:49.144" v="344" actId="478"/>
          <ac:spMkLst>
            <pc:docMk/>
            <pc:sldMk cId="1575367350" sldId="258"/>
            <ac:spMk id="2" creationId="{771EF0FF-1DEF-4ADE-854E-C9875ED6E8B9}"/>
          </ac:spMkLst>
        </pc:spChg>
        <pc:spChg chg="add del mod">
          <ac:chgData name="Anthony Tran" userId="4278aa80a2a13bcc" providerId="LiveId" clId="{F0D8FF61-DC0B-4032-8559-0E7FB953AE81}" dt="2020-11-04T22:44:06.416" v="354" actId="1076"/>
          <ac:spMkLst>
            <pc:docMk/>
            <pc:sldMk cId="1575367350" sldId="258"/>
            <ac:spMk id="6" creationId="{5FEA7906-CF86-4C65-8E89-0578EF2DF33A}"/>
          </ac:spMkLst>
        </pc:spChg>
        <pc:spChg chg="add del mod">
          <ac:chgData name="Anthony Tran" userId="4278aa80a2a13bcc" providerId="LiveId" clId="{F0D8FF61-DC0B-4032-8559-0E7FB953AE81}" dt="2020-11-04T22:44:10.125" v="355" actId="1076"/>
          <ac:spMkLst>
            <pc:docMk/>
            <pc:sldMk cId="1575367350" sldId="258"/>
            <ac:spMk id="7" creationId="{15425B7B-F251-4634-82A2-DD8F21F1DA65}"/>
          </ac:spMkLst>
        </pc:spChg>
        <pc:spChg chg="mod">
          <ac:chgData name="Anthony Tran" userId="4278aa80a2a13bcc" providerId="LiveId" clId="{F0D8FF61-DC0B-4032-8559-0E7FB953AE81}" dt="2020-11-04T22:44:00.478" v="350" actId="14100"/>
          <ac:spMkLst>
            <pc:docMk/>
            <pc:sldMk cId="1575367350" sldId="258"/>
            <ac:spMk id="8" creationId="{93BF097C-D495-4947-B1A4-FC3D49BD2BBC}"/>
          </ac:spMkLst>
        </pc:spChg>
        <pc:spChg chg="add mod">
          <ac:chgData name="Anthony Tran" userId="4278aa80a2a13bcc" providerId="LiveId" clId="{F0D8FF61-DC0B-4032-8559-0E7FB953AE81}" dt="2020-11-04T22:44:00.478" v="350" actId="14100"/>
          <ac:spMkLst>
            <pc:docMk/>
            <pc:sldMk cId="1575367350" sldId="258"/>
            <ac:spMk id="11" creationId="{24A7D6F4-4F7A-47CE-A659-A2DCBDB4BE10}"/>
          </ac:spMkLst>
        </pc:spChg>
        <pc:spChg chg="add del mod">
          <ac:chgData name="Anthony Tran" userId="4278aa80a2a13bcc" providerId="LiveId" clId="{F0D8FF61-DC0B-4032-8559-0E7FB953AE81}" dt="2020-11-04T22:30:39.690" v="88" actId="478"/>
          <ac:spMkLst>
            <pc:docMk/>
            <pc:sldMk cId="1575367350" sldId="258"/>
            <ac:spMk id="12" creationId="{AEAFEE3F-FEB6-49B7-A52F-0007B0EC0B73}"/>
          </ac:spMkLst>
        </pc:spChg>
        <pc:spChg chg="add del mod">
          <ac:chgData name="Anthony Tran" userId="4278aa80a2a13bcc" providerId="LiveId" clId="{F0D8FF61-DC0B-4032-8559-0E7FB953AE81}" dt="2020-11-04T22:30:42.339" v="91" actId="47"/>
          <ac:spMkLst>
            <pc:docMk/>
            <pc:sldMk cId="1575367350" sldId="258"/>
            <ac:spMk id="13" creationId="{BEE7D0F2-83F8-4D24-ADDC-432323594C5C}"/>
          </ac:spMkLst>
        </pc:spChg>
        <pc:spChg chg="add mod">
          <ac:chgData name="Anthony Tran" userId="4278aa80a2a13bcc" providerId="LiveId" clId="{F0D8FF61-DC0B-4032-8559-0E7FB953AE81}" dt="2020-11-04T22:44:00.478" v="350" actId="14100"/>
          <ac:spMkLst>
            <pc:docMk/>
            <pc:sldMk cId="1575367350" sldId="258"/>
            <ac:spMk id="14" creationId="{D0D58FFB-C451-488C-AC19-DCB06D1A7E8D}"/>
          </ac:spMkLst>
        </pc:spChg>
        <pc:spChg chg="add mod ord">
          <ac:chgData name="Anthony Tran" userId="4278aa80a2a13bcc" providerId="LiveId" clId="{F0D8FF61-DC0B-4032-8559-0E7FB953AE81}" dt="2020-11-04T22:44:00.478" v="350" actId="14100"/>
          <ac:spMkLst>
            <pc:docMk/>
            <pc:sldMk cId="1575367350" sldId="258"/>
            <ac:spMk id="17" creationId="{F8AE1964-5050-4611-8575-3261586391D5}"/>
          </ac:spMkLst>
        </pc:spChg>
        <pc:spChg chg="add mod">
          <ac:chgData name="Anthony Tran" userId="4278aa80a2a13bcc" providerId="LiveId" clId="{F0D8FF61-DC0B-4032-8559-0E7FB953AE81}" dt="2020-11-04T22:44:00.478" v="350" actId="14100"/>
          <ac:spMkLst>
            <pc:docMk/>
            <pc:sldMk cId="1575367350" sldId="258"/>
            <ac:spMk id="18" creationId="{9440E8B9-908F-45B0-9455-4AD45DF7F4E2}"/>
          </ac:spMkLst>
        </pc:spChg>
        <pc:spChg chg="add mod">
          <ac:chgData name="Anthony Tran" userId="4278aa80a2a13bcc" providerId="LiveId" clId="{F0D8FF61-DC0B-4032-8559-0E7FB953AE81}" dt="2020-11-04T22:44:00.478" v="350" actId="14100"/>
          <ac:spMkLst>
            <pc:docMk/>
            <pc:sldMk cId="1575367350" sldId="258"/>
            <ac:spMk id="19" creationId="{87B5C1E5-C5E5-4D56-89A0-ADBAA4D6A384}"/>
          </ac:spMkLst>
        </pc:spChg>
        <pc:spChg chg="add mod">
          <ac:chgData name="Anthony Tran" userId="4278aa80a2a13bcc" providerId="LiveId" clId="{F0D8FF61-DC0B-4032-8559-0E7FB953AE81}" dt="2020-11-04T22:44:00.478" v="350" actId="14100"/>
          <ac:spMkLst>
            <pc:docMk/>
            <pc:sldMk cId="1575367350" sldId="258"/>
            <ac:spMk id="20" creationId="{F3DC6647-AED9-4C4F-B90B-EA35E9004295}"/>
          </ac:spMkLst>
        </pc:spChg>
        <pc:spChg chg="add del mod">
          <ac:chgData name="Anthony Tran" userId="4278aa80a2a13bcc" providerId="LiveId" clId="{F0D8FF61-DC0B-4032-8559-0E7FB953AE81}" dt="2020-11-04T22:42:12.243" v="304" actId="478"/>
          <ac:spMkLst>
            <pc:docMk/>
            <pc:sldMk cId="1575367350" sldId="258"/>
            <ac:spMk id="23" creationId="{4023C0E2-4886-410A-8D05-A86A6734B008}"/>
          </ac:spMkLst>
        </pc:spChg>
        <pc:spChg chg="add del mod">
          <ac:chgData name="Anthony Tran" userId="4278aa80a2a13bcc" providerId="LiveId" clId="{F0D8FF61-DC0B-4032-8559-0E7FB953AE81}" dt="2020-11-04T22:42:06.319" v="303" actId="478"/>
          <ac:spMkLst>
            <pc:docMk/>
            <pc:sldMk cId="1575367350" sldId="258"/>
            <ac:spMk id="28" creationId="{BB29BE29-EC4D-48DF-BA0F-11A51D26927F}"/>
          </ac:spMkLst>
        </pc:spChg>
        <pc:picChg chg="add del mod">
          <ac:chgData name="Anthony Tran" userId="4278aa80a2a13bcc" providerId="LiveId" clId="{F0D8FF61-DC0B-4032-8559-0E7FB953AE81}" dt="2020-11-04T22:24:11.216" v="8" actId="478"/>
          <ac:picMkLst>
            <pc:docMk/>
            <pc:sldMk cId="1575367350" sldId="258"/>
            <ac:picMk id="4" creationId="{B74EEDAA-5C6C-4408-BEA1-5F1110B7E863}"/>
          </ac:picMkLst>
        </pc:picChg>
        <pc:picChg chg="mod">
          <ac:chgData name="Anthony Tran" userId="4278aa80a2a13bcc" providerId="LiveId" clId="{F0D8FF61-DC0B-4032-8559-0E7FB953AE81}" dt="2020-11-04T22:44:01.713" v="351" actId="1076"/>
          <ac:picMkLst>
            <pc:docMk/>
            <pc:sldMk cId="1575367350" sldId="258"/>
            <ac:picMk id="5" creationId="{236B58CC-1D7B-4B4E-9197-FCD8C6667E10}"/>
          </ac:picMkLst>
        </pc:picChg>
        <pc:picChg chg="add mod modCrop">
          <ac:chgData name="Anthony Tran" userId="4278aa80a2a13bcc" providerId="LiveId" clId="{F0D8FF61-DC0B-4032-8559-0E7FB953AE81}" dt="2020-11-04T22:44:00.478" v="350" actId="14100"/>
          <ac:picMkLst>
            <pc:docMk/>
            <pc:sldMk cId="1575367350" sldId="258"/>
            <ac:picMk id="10" creationId="{F7D4E681-CEB3-4120-88F9-0114FE8EEF48}"/>
          </ac:picMkLst>
        </pc:picChg>
        <pc:picChg chg="add mod ord">
          <ac:chgData name="Anthony Tran" userId="4278aa80a2a13bcc" providerId="LiveId" clId="{F0D8FF61-DC0B-4032-8559-0E7FB953AE81}" dt="2020-11-04T22:44:00.478" v="350" actId="14100"/>
          <ac:picMkLst>
            <pc:docMk/>
            <pc:sldMk cId="1575367350" sldId="258"/>
            <ac:picMk id="16" creationId="{77392309-421B-42CA-916A-41B3E4B04A82}"/>
          </ac:picMkLst>
        </pc:picChg>
        <pc:picChg chg="add mod">
          <ac:chgData name="Anthony Tran" userId="4278aa80a2a13bcc" providerId="LiveId" clId="{F0D8FF61-DC0B-4032-8559-0E7FB953AE81}" dt="2020-11-04T22:44:00.478" v="350" actId="14100"/>
          <ac:picMkLst>
            <pc:docMk/>
            <pc:sldMk cId="1575367350" sldId="258"/>
            <ac:picMk id="22" creationId="{82D13F41-9A6B-42D7-A72B-3E03E9AEB3CC}"/>
          </ac:picMkLst>
        </pc:picChg>
        <pc:picChg chg="add mod">
          <ac:chgData name="Anthony Tran" userId="4278aa80a2a13bcc" providerId="LiveId" clId="{F0D8FF61-DC0B-4032-8559-0E7FB953AE81}" dt="2020-11-04T22:44:00.478" v="350" actId="14100"/>
          <ac:picMkLst>
            <pc:docMk/>
            <pc:sldMk cId="1575367350" sldId="258"/>
            <ac:picMk id="25" creationId="{7D766223-76F8-47AD-9BA2-0407D7BDC737}"/>
          </ac:picMkLst>
        </pc:picChg>
        <pc:picChg chg="add mod">
          <ac:chgData name="Anthony Tran" userId="4278aa80a2a13bcc" providerId="LiveId" clId="{F0D8FF61-DC0B-4032-8559-0E7FB953AE81}" dt="2020-11-04T22:44:00.478" v="350" actId="14100"/>
          <ac:picMkLst>
            <pc:docMk/>
            <pc:sldMk cId="1575367350" sldId="258"/>
            <ac:picMk id="27" creationId="{06570826-19D9-4A64-B46D-40981EDB1664}"/>
          </ac:picMkLst>
        </pc:picChg>
      </pc:sldChg>
    </pc:docChg>
  </pc:docChgLst>
</pc:chgInfo>
</file>

<file path=ppt/media/image1.png>
</file>

<file path=ppt/media/image10.jp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5E1E3-8D72-4D6C-948B-44DDE4199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E77353-15AA-41AC-81DA-E7293D107F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17D9B-A1E7-40C1-A8C9-3E0DCD626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D143C-B303-4DC5-AB04-432DB00F3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DCE4B-6DDB-4F83-B380-29DDA4437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304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F5F09-6F65-46ED-951A-3AB582132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48EC8-EFC2-413F-88AA-75F322ED07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20E4F-566D-444B-B0F2-62BD57DA1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6B22D-C7DA-43E1-8363-4138BCCBB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CCBFE-447C-4E34-B1C9-B30B5CB74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17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0C0097-922A-478E-9A56-EA2FA34C75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F6CC41-7A79-474B-BD5A-80B5CD20C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5C81F-C41A-4C8F-9F7B-BD7B4BA2E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C6472-4754-45A7-9CF9-C2216496A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E0940-AF26-4B2A-9ADB-36428D7B5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515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E5E55-193C-4973-9500-4E749C196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3EA1D-1310-48F2-BA1B-ADF71FC4C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906B0-2540-4993-AACA-C38A8EE7A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D7225-0A35-4EF1-821A-12AD63FE7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9571F-103A-4CAB-A09B-C00C2C9D3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29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DA83A-EFE8-45BD-8C62-275D5295F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90893-07C0-489E-9EB7-8074909F3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113F2-8C64-4CBE-AD07-94706DD34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83B3C-FC14-44FB-9147-D7395CB83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D8DFC-ACF2-4E2D-9E42-48D207934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22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847E8-1D9C-429C-9C8D-5B5E818C2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B95A-4E88-47BC-A9A4-245ADF77B5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8ADA9-4528-4993-BBB8-96B7002B4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C2F5F-81F6-4E1D-9390-0ED4B4FAF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A313F6-D82A-446F-B44E-A3B08CF4F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85D8F-C2A3-4C00-A77E-6B5964324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256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C23E3-7843-4371-872E-4C352FD03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18528-ACDE-48D1-9707-F94F3B7D0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37D4FA-6A30-4677-B841-CE74D6A2B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714EA6-5898-434C-9337-40EC913E91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FE3713-41E4-406C-8889-A434F77EE7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9F5AFD-85AB-4045-A579-728B792F9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EC7977-4A17-473A-9FA2-291035462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E2B21C-F6BB-4890-B291-6A1C23C48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61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EEE41-6D12-4C5C-A783-E6846B60D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D8D54-D206-4A0E-8643-88D9A7E5F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4BCB1-191D-424D-810B-D1FD8598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66481A-B522-44B5-BECB-FDFAD61B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281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E0D3E5-C804-47CF-B8B2-821E01FEE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B6A682-1052-4EEE-AC0F-ECACFC73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52178-68CC-41F5-8130-2E631F531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985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23081-4A03-4EDF-8683-2C77E147A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CE2E8-3F93-4C0C-B55D-8656B5831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2B9412-4E92-4C89-8375-E6F90EE4D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DAE89-8C20-468E-9B44-F8974278B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C99E40-7E90-4804-9E63-87ABCB320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C89F2-5458-4F10-81BF-1E3EA3330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356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0BA7-A66D-4E7E-978B-B75003C6C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5E6A7-789B-4A1A-95A6-7A5CF27A30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19BC23-C11E-454E-8F0F-20BA4379D3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EAA0CB-B2FA-4F23-AB24-199B30681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9663D-EC20-4C68-A08C-A1BD68919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67E8C1-32FA-438F-B6E7-D830F330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51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44E6BA-6DA6-4F57-9F7F-40FC26416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B584E-65A5-483D-9637-509783DAE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3B228-55B7-4388-86EE-C54A43E593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04606-FC15-44DB-83C6-E51B22AE5795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B478E-AB99-424D-BC87-F09710BCF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ECA7A-4ECC-437A-9684-C2F39FD18C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29165-C83C-4041-918B-40C018845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1026" descr="A screen shot of a computer&#10;&#10;Description automatically generated">
            <a:extLst>
              <a:ext uri="{FF2B5EF4-FFF2-40B4-BE49-F238E27FC236}">
                <a16:creationId xmlns:a16="http://schemas.microsoft.com/office/drawing/2014/main" id="{B4AA68AB-58AC-4859-90E0-89760CD963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0"/>
          <a:stretch/>
        </p:blipFill>
        <p:spPr>
          <a:xfrm>
            <a:off x="4341978" y="190944"/>
            <a:ext cx="3508044" cy="6635116"/>
          </a:xfrm>
          <a:prstGeom prst="rect">
            <a:avLst/>
          </a:prstGeom>
        </p:spPr>
      </p:pic>
      <p:pic>
        <p:nvPicPr>
          <p:cNvPr id="5" name="Picture 4" descr="A picture containing indoor, sitting, small, cat&#10;&#10;Description automatically generated">
            <a:extLst>
              <a:ext uri="{FF2B5EF4-FFF2-40B4-BE49-F238E27FC236}">
                <a16:creationId xmlns:a16="http://schemas.microsoft.com/office/drawing/2014/main" id="{4886C41A-1A9E-40F4-84B1-F61BC07473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77" t="1907" r="5344" b="2790"/>
          <a:stretch/>
        </p:blipFill>
        <p:spPr>
          <a:xfrm>
            <a:off x="4655520" y="683930"/>
            <a:ext cx="2914556" cy="5265683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051280B4-BE49-4DD6-9FE2-64DDF9A4F491}"/>
              </a:ext>
            </a:extLst>
          </p:cNvPr>
          <p:cNvGrpSpPr/>
          <p:nvPr/>
        </p:nvGrpSpPr>
        <p:grpSpPr>
          <a:xfrm>
            <a:off x="-2432586" y="1082964"/>
            <a:ext cx="12141233" cy="2207174"/>
            <a:chOff x="-2432582" y="1082566"/>
            <a:chExt cx="12141233" cy="220717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55250F4-240C-42FC-BD53-E4E9BD5160B2}"/>
                </a:ext>
              </a:extLst>
            </p:cNvPr>
            <p:cNvGrpSpPr/>
            <p:nvPr/>
          </p:nvGrpSpPr>
          <p:grpSpPr>
            <a:xfrm>
              <a:off x="3715408" y="1082566"/>
              <a:ext cx="5993243" cy="2207174"/>
              <a:chOff x="3715408" y="1082566"/>
              <a:chExt cx="5993243" cy="2207174"/>
            </a:xfrm>
          </p:grpSpPr>
          <p:pic>
            <p:nvPicPr>
              <p:cNvPr id="8" name="Picture 7" descr="A picture containing application&#10;&#10;Description automatically generated">
                <a:extLst>
                  <a:ext uri="{FF2B5EF4-FFF2-40B4-BE49-F238E27FC236}">
                    <a16:creationId xmlns:a16="http://schemas.microsoft.com/office/drawing/2014/main" id="{E5A61750-C8D9-43F7-96A2-32D1AF2E60C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alphaModFix amt="8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672" t="23219" r="54195" b="44598"/>
              <a:stretch/>
            </p:blipFill>
            <p:spPr>
              <a:xfrm>
                <a:off x="3715408" y="1082566"/>
                <a:ext cx="1403132" cy="2207174"/>
              </a:xfrm>
              <a:prstGeom prst="rect">
                <a:avLst/>
              </a:prstGeom>
            </p:spPr>
          </p:pic>
          <p:pic>
            <p:nvPicPr>
              <p:cNvPr id="11" name="Picture 10" descr="A picture containing application&#10;&#10;Description automatically generated">
                <a:extLst>
                  <a:ext uri="{FF2B5EF4-FFF2-40B4-BE49-F238E27FC236}">
                    <a16:creationId xmlns:a16="http://schemas.microsoft.com/office/drawing/2014/main" id="{C768923A-8688-4CB9-AF69-933DD0701D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alphaModFix amt="8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08" t="22606" r="8059" b="45211"/>
              <a:stretch/>
            </p:blipFill>
            <p:spPr>
              <a:xfrm>
                <a:off x="5231525" y="1082566"/>
                <a:ext cx="1403132" cy="2207174"/>
              </a:xfrm>
              <a:prstGeom prst="rect">
                <a:avLst/>
              </a:prstGeom>
            </p:spPr>
          </p:pic>
          <p:pic>
            <p:nvPicPr>
              <p:cNvPr id="13" name="Picture 12" descr="A picture containing application&#10;&#10;Description automatically generated">
                <a:extLst>
                  <a:ext uri="{FF2B5EF4-FFF2-40B4-BE49-F238E27FC236}">
                    <a16:creationId xmlns:a16="http://schemas.microsoft.com/office/drawing/2014/main" id="{31F4FF90-BF0A-4577-BDC3-73FC34D1A9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alphaModFix amt="8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882" t="61762" r="53985" b="6055"/>
              <a:stretch/>
            </p:blipFill>
            <p:spPr>
              <a:xfrm>
                <a:off x="6747640" y="1082566"/>
                <a:ext cx="1403132" cy="2207174"/>
              </a:xfrm>
              <a:prstGeom prst="rect">
                <a:avLst/>
              </a:prstGeom>
            </p:spPr>
          </p:pic>
          <p:pic>
            <p:nvPicPr>
              <p:cNvPr id="15" name="Picture 14" descr="A picture containing application&#10;&#10;Description automatically generated">
                <a:extLst>
                  <a:ext uri="{FF2B5EF4-FFF2-40B4-BE49-F238E27FC236}">
                    <a16:creationId xmlns:a16="http://schemas.microsoft.com/office/drawing/2014/main" id="{5E66D9DA-FB2F-4B2A-AB56-B2679BC2273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alphaModFix amt="8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628" t="61685" r="7239" b="6132"/>
              <a:stretch/>
            </p:blipFill>
            <p:spPr>
              <a:xfrm>
                <a:off x="8305519" y="1082566"/>
                <a:ext cx="1403132" cy="2207174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425450-5C5D-42C7-8A7E-ABBE0887F3C5}"/>
                </a:ext>
              </a:extLst>
            </p:cNvPr>
            <p:cNvGrpSpPr/>
            <p:nvPr/>
          </p:nvGrpSpPr>
          <p:grpSpPr>
            <a:xfrm>
              <a:off x="-2432582" y="1082566"/>
              <a:ext cx="5993243" cy="2207174"/>
              <a:chOff x="3715408" y="1082566"/>
              <a:chExt cx="5993243" cy="2207174"/>
            </a:xfrm>
          </p:grpSpPr>
          <p:pic>
            <p:nvPicPr>
              <p:cNvPr id="24" name="Picture 23" descr="A picture containing application&#10;&#10;Description automatically generated">
                <a:extLst>
                  <a:ext uri="{FF2B5EF4-FFF2-40B4-BE49-F238E27FC236}">
                    <a16:creationId xmlns:a16="http://schemas.microsoft.com/office/drawing/2014/main" id="{3152B1A4-B19D-463A-9E1D-0FD5A85C26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alphaModFix amt="8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672" t="23219" r="54195" b="44598"/>
              <a:stretch/>
            </p:blipFill>
            <p:spPr>
              <a:xfrm>
                <a:off x="3715408" y="1082566"/>
                <a:ext cx="1403132" cy="2207174"/>
              </a:xfrm>
              <a:prstGeom prst="rect">
                <a:avLst/>
              </a:prstGeom>
            </p:spPr>
          </p:pic>
          <p:pic>
            <p:nvPicPr>
              <p:cNvPr id="25" name="Picture 24" descr="A picture containing application&#10;&#10;Description automatically generated">
                <a:extLst>
                  <a:ext uri="{FF2B5EF4-FFF2-40B4-BE49-F238E27FC236}">
                    <a16:creationId xmlns:a16="http://schemas.microsoft.com/office/drawing/2014/main" id="{46F321DA-23E0-4E96-8900-3B30DF6C4B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alphaModFix amt="8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08" t="22606" r="8059" b="45211"/>
              <a:stretch/>
            </p:blipFill>
            <p:spPr>
              <a:xfrm>
                <a:off x="5231525" y="1082566"/>
                <a:ext cx="1403132" cy="2207174"/>
              </a:xfrm>
              <a:prstGeom prst="rect">
                <a:avLst/>
              </a:prstGeom>
            </p:spPr>
          </p:pic>
          <p:pic>
            <p:nvPicPr>
              <p:cNvPr id="26" name="Picture 25" descr="A picture containing application&#10;&#10;Description automatically generated">
                <a:extLst>
                  <a:ext uri="{FF2B5EF4-FFF2-40B4-BE49-F238E27FC236}">
                    <a16:creationId xmlns:a16="http://schemas.microsoft.com/office/drawing/2014/main" id="{7B37B013-C7D2-49F9-910E-7482943555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alphaModFix amt="8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882" t="61762" r="53985" b="6055"/>
              <a:stretch/>
            </p:blipFill>
            <p:spPr>
              <a:xfrm>
                <a:off x="6747640" y="1082566"/>
                <a:ext cx="1403132" cy="2207174"/>
              </a:xfrm>
              <a:prstGeom prst="rect">
                <a:avLst/>
              </a:prstGeom>
            </p:spPr>
          </p:pic>
          <p:pic>
            <p:nvPicPr>
              <p:cNvPr id="27" name="Picture 26" descr="A picture containing application&#10;&#10;Description automatically generated">
                <a:extLst>
                  <a:ext uri="{FF2B5EF4-FFF2-40B4-BE49-F238E27FC236}">
                    <a16:creationId xmlns:a16="http://schemas.microsoft.com/office/drawing/2014/main" id="{2ED6554E-8BB6-465B-8CB6-439A05270D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alphaModFix amt="8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628" t="61685" r="7239" b="6132"/>
              <a:stretch/>
            </p:blipFill>
            <p:spPr>
              <a:xfrm>
                <a:off x="8305519" y="1082566"/>
                <a:ext cx="1403132" cy="2207174"/>
              </a:xfrm>
              <a:prstGeom prst="rect">
                <a:avLst/>
              </a:prstGeom>
            </p:spPr>
          </p:pic>
        </p:grp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3F9FEDFA-DEE4-4083-B7C2-9D6FD327BC0B}"/>
              </a:ext>
            </a:extLst>
          </p:cNvPr>
          <p:cNvSpPr/>
          <p:nvPr/>
        </p:nvSpPr>
        <p:spPr>
          <a:xfrm>
            <a:off x="3190" y="-330993"/>
            <a:ext cx="454253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6F6B124-92E3-4AAB-9D84-D31A98F38999}"/>
              </a:ext>
            </a:extLst>
          </p:cNvPr>
          <p:cNvSpPr/>
          <p:nvPr/>
        </p:nvSpPr>
        <p:spPr>
          <a:xfrm>
            <a:off x="7680904" y="-78328"/>
            <a:ext cx="454253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05911B-2B99-433B-9236-88573583D2BD}"/>
              </a:ext>
            </a:extLst>
          </p:cNvPr>
          <p:cNvSpPr txBox="1"/>
          <p:nvPr/>
        </p:nvSpPr>
        <p:spPr>
          <a:xfrm>
            <a:off x="4720157" y="5620775"/>
            <a:ext cx="2795752" cy="30777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>
                <a:solidFill>
                  <a:schemeClr val="bg1"/>
                </a:solidFill>
                <a:latin typeface="Sentinel Medium" pitchFamily="2" charset="0"/>
              </a:rPr>
              <a:t>Libraworks Virtual Library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F5BF43B-CE4C-47B0-A2B6-0A7A6A65B225}"/>
              </a:ext>
            </a:extLst>
          </p:cNvPr>
          <p:cNvSpPr/>
          <p:nvPr/>
        </p:nvSpPr>
        <p:spPr>
          <a:xfrm>
            <a:off x="4821628" y="3705406"/>
            <a:ext cx="1484858" cy="40042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ntinel Medium" pitchFamily="2" charset="0"/>
              </a:rPr>
              <a:t>View Libraries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B11CF468-2A05-42DB-9E99-9C3E3F021131}"/>
              </a:ext>
            </a:extLst>
          </p:cNvPr>
          <p:cNvSpPr/>
          <p:nvPr/>
        </p:nvSpPr>
        <p:spPr>
          <a:xfrm>
            <a:off x="4824607" y="4320981"/>
            <a:ext cx="1484858" cy="40042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ntinel Medium" pitchFamily="2" charset="0"/>
              </a:rPr>
              <a:t>Search for Book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2E617138-2AEF-4D4B-B2DE-6CED4B2A20FA}"/>
              </a:ext>
            </a:extLst>
          </p:cNvPr>
          <p:cNvSpPr/>
          <p:nvPr/>
        </p:nvSpPr>
        <p:spPr>
          <a:xfrm>
            <a:off x="4834759" y="4936556"/>
            <a:ext cx="1484858" cy="40042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ntinel Medium" pitchFamily="2" charset="0"/>
              </a:rPr>
              <a:t>Login/Register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00976EE-3D4E-473C-AA03-11DDCDFB61FE}"/>
              </a:ext>
            </a:extLst>
          </p:cNvPr>
          <p:cNvSpPr/>
          <p:nvPr/>
        </p:nvSpPr>
        <p:spPr>
          <a:xfrm>
            <a:off x="4464105" y="6652220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DF50BF1-2EA7-4355-B1CD-D3C21C1DF65B}"/>
              </a:ext>
            </a:extLst>
          </p:cNvPr>
          <p:cNvSpPr/>
          <p:nvPr/>
        </p:nvSpPr>
        <p:spPr>
          <a:xfrm>
            <a:off x="4444036" y="6636869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47B948B-1A00-4AE0-8DE5-79E92466E405}"/>
              </a:ext>
            </a:extLst>
          </p:cNvPr>
          <p:cNvSpPr/>
          <p:nvPr/>
        </p:nvSpPr>
        <p:spPr>
          <a:xfrm>
            <a:off x="4424164" y="6621518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5E8CB1C-D5DB-45EE-8357-C117DEE22C56}"/>
              </a:ext>
            </a:extLst>
          </p:cNvPr>
          <p:cNvSpPr/>
          <p:nvPr/>
        </p:nvSpPr>
        <p:spPr>
          <a:xfrm>
            <a:off x="4404693" y="6591826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C59F12C-B951-40E5-92E2-E9C5470761BA}"/>
              </a:ext>
            </a:extLst>
          </p:cNvPr>
          <p:cNvSpPr/>
          <p:nvPr/>
        </p:nvSpPr>
        <p:spPr>
          <a:xfrm>
            <a:off x="4384624" y="6576475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54AAB02-031C-4D7A-BEA8-04FE35391E0E}"/>
              </a:ext>
            </a:extLst>
          </p:cNvPr>
          <p:cNvSpPr/>
          <p:nvPr/>
        </p:nvSpPr>
        <p:spPr>
          <a:xfrm>
            <a:off x="4364752" y="6561124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E81318A-FA76-46C3-861F-3D64D6B1D710}"/>
              </a:ext>
            </a:extLst>
          </p:cNvPr>
          <p:cNvSpPr/>
          <p:nvPr/>
        </p:nvSpPr>
        <p:spPr>
          <a:xfrm>
            <a:off x="4364992" y="6530917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EF0EA26-8BD9-4E5C-81CF-0C2A92E0F0F1}"/>
              </a:ext>
            </a:extLst>
          </p:cNvPr>
          <p:cNvSpPr/>
          <p:nvPr/>
        </p:nvSpPr>
        <p:spPr>
          <a:xfrm>
            <a:off x="4349405" y="6513325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0E29763-5593-422C-9125-E233AC6D8606}"/>
              </a:ext>
            </a:extLst>
          </p:cNvPr>
          <p:cNvSpPr/>
          <p:nvPr/>
        </p:nvSpPr>
        <p:spPr>
          <a:xfrm>
            <a:off x="4329533" y="6497974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26A9E08-CE40-482A-AF3C-D1B71B78B7B8}"/>
              </a:ext>
            </a:extLst>
          </p:cNvPr>
          <p:cNvSpPr/>
          <p:nvPr/>
        </p:nvSpPr>
        <p:spPr>
          <a:xfrm>
            <a:off x="4339568" y="6482479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B835C9D-42C2-4F60-ABF9-E46B54A9D7E9}"/>
              </a:ext>
            </a:extLst>
          </p:cNvPr>
          <p:cNvSpPr/>
          <p:nvPr/>
        </p:nvSpPr>
        <p:spPr>
          <a:xfrm>
            <a:off x="4305825" y="6472995"/>
            <a:ext cx="227849" cy="1398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FC8D599-85B1-4E70-93C7-298C4183C296}"/>
              </a:ext>
            </a:extLst>
          </p:cNvPr>
          <p:cNvSpPr/>
          <p:nvPr/>
        </p:nvSpPr>
        <p:spPr>
          <a:xfrm>
            <a:off x="4310832" y="6451777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9C18DB8-3011-4627-AC32-A9999750D449}"/>
              </a:ext>
            </a:extLst>
          </p:cNvPr>
          <p:cNvSpPr/>
          <p:nvPr/>
        </p:nvSpPr>
        <p:spPr>
          <a:xfrm>
            <a:off x="4571072" y="6711603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097B184-7EBF-4E21-A7C7-11B68B382A14}"/>
              </a:ext>
            </a:extLst>
          </p:cNvPr>
          <p:cNvSpPr/>
          <p:nvPr/>
        </p:nvSpPr>
        <p:spPr>
          <a:xfrm>
            <a:off x="4529959" y="6719279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5234D96-3395-46E3-9866-C95DB61BAF67}"/>
              </a:ext>
            </a:extLst>
          </p:cNvPr>
          <p:cNvSpPr/>
          <p:nvPr/>
        </p:nvSpPr>
        <p:spPr>
          <a:xfrm>
            <a:off x="4529959" y="6689921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20061A4-F714-45F8-975F-AF879C5A3C0F}"/>
              </a:ext>
            </a:extLst>
          </p:cNvPr>
          <p:cNvSpPr/>
          <p:nvPr/>
        </p:nvSpPr>
        <p:spPr>
          <a:xfrm>
            <a:off x="4488375" y="6674236"/>
            <a:ext cx="224819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AF5FC57-2135-407A-A98A-9FA3A0593904}"/>
              </a:ext>
            </a:extLst>
          </p:cNvPr>
          <p:cNvSpPr/>
          <p:nvPr/>
        </p:nvSpPr>
        <p:spPr>
          <a:xfrm>
            <a:off x="4470547" y="6658885"/>
            <a:ext cx="204551" cy="1361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9" name="Picture 1028" descr="A screen shot of a computer&#10;&#10;Description automatically generated">
            <a:extLst>
              <a:ext uri="{FF2B5EF4-FFF2-40B4-BE49-F238E27FC236}">
                <a16:creationId xmlns:a16="http://schemas.microsoft.com/office/drawing/2014/main" id="{E683263F-AFA9-4E44-B38C-45E6737002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76" t="1272" r="4555"/>
          <a:stretch/>
        </p:blipFill>
        <p:spPr>
          <a:xfrm>
            <a:off x="7573937" y="53099"/>
            <a:ext cx="114674" cy="6770794"/>
          </a:xfrm>
          <a:prstGeom prst="rect">
            <a:avLst/>
          </a:prstGeom>
        </p:spPr>
      </p:pic>
      <p:pic>
        <p:nvPicPr>
          <p:cNvPr id="1030" name="Picture 1029" descr="A screen shot of a computer&#10;&#10;Description automatically generated">
            <a:extLst>
              <a:ext uri="{FF2B5EF4-FFF2-40B4-BE49-F238E27FC236}">
                <a16:creationId xmlns:a16="http://schemas.microsoft.com/office/drawing/2014/main" id="{3DD83D67-3760-44A1-866B-6E80A4D5F8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5" t="2363" r="91018"/>
          <a:stretch/>
        </p:blipFill>
        <p:spPr>
          <a:xfrm>
            <a:off x="4542806" y="130035"/>
            <a:ext cx="114296" cy="6696024"/>
          </a:xfrm>
          <a:prstGeom prst="rect">
            <a:avLst/>
          </a:prstGeom>
        </p:spPr>
      </p:pic>
      <p:sp>
        <p:nvSpPr>
          <p:cNvPr id="1031" name="Rectangle 1030">
            <a:extLst>
              <a:ext uri="{FF2B5EF4-FFF2-40B4-BE49-F238E27FC236}">
                <a16:creationId xmlns:a16="http://schemas.microsoft.com/office/drawing/2014/main" id="{1F59185C-1BAD-4C6D-970F-2CE679FADEB0}"/>
              </a:ext>
            </a:extLst>
          </p:cNvPr>
          <p:cNvSpPr/>
          <p:nvPr/>
        </p:nvSpPr>
        <p:spPr>
          <a:xfrm>
            <a:off x="4485861" y="-2096499"/>
            <a:ext cx="2958703" cy="22902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5C488C63-1EAE-4D44-A069-180BC0E00FC3}"/>
              </a:ext>
            </a:extLst>
          </p:cNvPr>
          <p:cNvSpPr/>
          <p:nvPr/>
        </p:nvSpPr>
        <p:spPr>
          <a:xfrm>
            <a:off x="7678015" y="-112686"/>
            <a:ext cx="591818" cy="4694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12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5 -5.92593E-6 L 1.00457 0.00184 " pathEditMode="fixed" rAng="0" ptsTypes="AA">
                                      <p:cBhvr>
                                        <p:cTn id="6" dur="16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221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77752C-4294-4359-BB6C-277495DB13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549" t="9178" r="36164" b="8962"/>
          <a:stretch/>
        </p:blipFill>
        <p:spPr>
          <a:xfrm>
            <a:off x="4712350" y="629446"/>
            <a:ext cx="2806995" cy="561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92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236B58CC-1D7B-4B4E-9197-FCD8C6667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056" y="243383"/>
            <a:ext cx="3429360" cy="661461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FEA7906-CF86-4C65-8E89-0578EF2DF33A}"/>
              </a:ext>
            </a:extLst>
          </p:cNvPr>
          <p:cNvSpPr/>
          <p:nvPr/>
        </p:nvSpPr>
        <p:spPr>
          <a:xfrm>
            <a:off x="6526893" y="121691"/>
            <a:ext cx="454253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425B7B-F251-4634-82A2-DD8F21F1DA65}"/>
              </a:ext>
            </a:extLst>
          </p:cNvPr>
          <p:cNvSpPr/>
          <p:nvPr/>
        </p:nvSpPr>
        <p:spPr>
          <a:xfrm>
            <a:off x="-1099930" y="-5716"/>
            <a:ext cx="454253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BF097C-D495-4947-B1A4-FC3D49BD2BBC}"/>
              </a:ext>
            </a:extLst>
          </p:cNvPr>
          <p:cNvSpPr/>
          <p:nvPr/>
        </p:nvSpPr>
        <p:spPr>
          <a:xfrm>
            <a:off x="3597779" y="862436"/>
            <a:ext cx="2777384" cy="51367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picture containing indoor, plant, flower&#10;&#10;Description automatically generated">
            <a:extLst>
              <a:ext uri="{FF2B5EF4-FFF2-40B4-BE49-F238E27FC236}">
                <a16:creationId xmlns:a16="http://schemas.microsoft.com/office/drawing/2014/main" id="{F7D4E681-CEB3-4120-88F9-0114FE8EEF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32" r="29136"/>
          <a:stretch/>
        </p:blipFill>
        <p:spPr>
          <a:xfrm>
            <a:off x="3568700" y="858852"/>
            <a:ext cx="2832099" cy="5150480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4A7D6F4-4F7A-47CE-A659-A2DCBDB4BE10}"/>
              </a:ext>
            </a:extLst>
          </p:cNvPr>
          <p:cNvSpPr/>
          <p:nvPr/>
        </p:nvSpPr>
        <p:spPr>
          <a:xfrm>
            <a:off x="3543065" y="1062517"/>
            <a:ext cx="2832098" cy="3565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Anthony’s Little Library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E7D0F2-83F8-4D24-ADDC-432323594C5C}"/>
              </a:ext>
            </a:extLst>
          </p:cNvPr>
          <p:cNvSpPr txBox="1"/>
          <p:nvPr/>
        </p:nvSpPr>
        <p:spPr>
          <a:xfrm>
            <a:off x="5512037" y="25551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0D58FFB-C451-488C-AC19-DCB06D1A7E8D}"/>
              </a:ext>
            </a:extLst>
          </p:cNvPr>
          <p:cNvSpPr/>
          <p:nvPr/>
        </p:nvSpPr>
        <p:spPr>
          <a:xfrm>
            <a:off x="3528797" y="1665107"/>
            <a:ext cx="2832098" cy="3565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Georgia" panose="02040502050405020303" pitchFamily="18" charset="0"/>
              </a:rPr>
              <a:t>Filtered Search: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8AE1964-5050-4611-8575-3261586391D5}"/>
              </a:ext>
            </a:extLst>
          </p:cNvPr>
          <p:cNvSpPr/>
          <p:nvPr/>
        </p:nvSpPr>
        <p:spPr>
          <a:xfrm>
            <a:off x="3586460" y="2293278"/>
            <a:ext cx="1299667" cy="15920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Georgia" panose="02040502050405020303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7392309-421B-42CA-916A-41B3E4B04A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667" y="2406636"/>
            <a:ext cx="1056063" cy="1371600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440E8B9-908F-45B0-9455-4AD45DF7F4E2}"/>
              </a:ext>
            </a:extLst>
          </p:cNvPr>
          <p:cNvSpPr/>
          <p:nvPr/>
        </p:nvSpPr>
        <p:spPr>
          <a:xfrm>
            <a:off x="5029347" y="2293278"/>
            <a:ext cx="1299667" cy="15920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Georgia" panose="02040502050405020303" pitchFamily="18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7B5C1E5-C5E5-4D56-89A0-ADBAA4D6A384}"/>
              </a:ext>
            </a:extLst>
          </p:cNvPr>
          <p:cNvSpPr/>
          <p:nvPr/>
        </p:nvSpPr>
        <p:spPr>
          <a:xfrm>
            <a:off x="3568699" y="4203413"/>
            <a:ext cx="1299667" cy="15920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Georgia" panose="02040502050405020303" pitchFamily="18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3DC6647-AED9-4C4F-B90B-EA35E9004295}"/>
              </a:ext>
            </a:extLst>
          </p:cNvPr>
          <p:cNvSpPr/>
          <p:nvPr/>
        </p:nvSpPr>
        <p:spPr>
          <a:xfrm>
            <a:off x="4986471" y="4241861"/>
            <a:ext cx="1299667" cy="15920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Georgia" panose="02040502050405020303" pitchFamily="18" charset="0"/>
            </a:endParaRPr>
          </a:p>
        </p:txBody>
      </p: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82D13F41-9A6B-42D7-A72B-3E03E9AEB3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720" y="2424028"/>
            <a:ext cx="1060704" cy="1385580"/>
          </a:xfrm>
          <a:prstGeom prst="rect">
            <a:avLst/>
          </a:prstGeom>
        </p:spPr>
      </p:pic>
      <p:pic>
        <p:nvPicPr>
          <p:cNvPr id="25" name="Picture 24" descr="A picture containing text&#10;&#10;Description automatically generated">
            <a:extLst>
              <a:ext uri="{FF2B5EF4-FFF2-40B4-BE49-F238E27FC236}">
                <a16:creationId xmlns:a16="http://schemas.microsoft.com/office/drawing/2014/main" id="{7D766223-76F8-47AD-9BA2-0407D7BDC7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777" y="4312981"/>
            <a:ext cx="877267" cy="1371600"/>
          </a:xfrm>
          <a:prstGeom prst="rect">
            <a:avLst/>
          </a:prstGeom>
        </p:spPr>
      </p:pic>
      <p:pic>
        <p:nvPicPr>
          <p:cNvPr id="27" name="Picture 26" descr="A picture containing text&#10;&#10;Description automatically generated">
            <a:extLst>
              <a:ext uri="{FF2B5EF4-FFF2-40B4-BE49-F238E27FC236}">
                <a16:creationId xmlns:a16="http://schemas.microsoft.com/office/drawing/2014/main" id="{06570826-19D9-4A64-B46D-40981EDB16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395" y="4352096"/>
            <a:ext cx="953354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367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of a cell phone&#10;&#10;Description automatically generated">
            <a:extLst>
              <a:ext uri="{FF2B5EF4-FFF2-40B4-BE49-F238E27FC236}">
                <a16:creationId xmlns:a16="http://schemas.microsoft.com/office/drawing/2014/main" id="{07C5724C-82C7-405E-AD58-D1F9BC8E3D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9"/>
          <a:stretch/>
        </p:blipFill>
        <p:spPr>
          <a:xfrm>
            <a:off x="4270088" y="142613"/>
            <a:ext cx="3651823" cy="6572774"/>
          </a:xfrm>
          <a:prstGeom prst="rect">
            <a:avLst/>
          </a:prstGeom>
        </p:spPr>
      </p:pic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6BD761A-4833-4544-9146-2578FBE508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48" y="2853009"/>
            <a:ext cx="1988190" cy="419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30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17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Georgia</vt:lpstr>
      <vt:lpstr>Sentinel Medium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Grant Saylor</dc:creator>
  <cp:lastModifiedBy>Anthony Tran</cp:lastModifiedBy>
  <cp:revision>1</cp:revision>
  <dcterms:created xsi:type="dcterms:W3CDTF">2020-10-30T04:53:09Z</dcterms:created>
  <dcterms:modified xsi:type="dcterms:W3CDTF">2020-11-04T22:44:10Z</dcterms:modified>
</cp:coreProperties>
</file>

<file path=docProps/thumbnail.jpeg>
</file>